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0" r:id="rId6"/>
    <p:sldId id="271" r:id="rId7"/>
    <p:sldId id="258" r:id="rId8"/>
    <p:sldId id="262" r:id="rId9"/>
    <p:sldId id="260" r:id="rId10"/>
    <p:sldId id="265" r:id="rId11"/>
    <p:sldId id="266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191A6-1E9C-4742-8A0D-9791774FF2B4}" v="16" dt="2021-03-04T07:39:07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952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6D3191A6-1E9C-4742-8A0D-9791774FF2B4}"/>
    <pc:docChg chg="undo custSel addSld delSld modSld sldOrd">
      <pc:chgData name="Thomas Noordeloos" userId="7c446670-7459-44eb-8c93-60d80c060528" providerId="ADAL" clId="{6D3191A6-1E9C-4742-8A0D-9791774FF2B4}" dt="2021-03-04T07:46:52.063" v="600"/>
      <pc:docMkLst>
        <pc:docMk/>
      </pc:docMkLst>
      <pc:sldChg chg="addSp delSp modSp mod ord">
        <pc:chgData name="Thomas Noordeloos" userId="7c446670-7459-44eb-8c93-60d80c060528" providerId="ADAL" clId="{6D3191A6-1E9C-4742-8A0D-9791774FF2B4}" dt="2021-03-04T07:46:52.063" v="600"/>
        <pc:sldMkLst>
          <pc:docMk/>
          <pc:sldMk cId="3788715575" sldId="256"/>
        </pc:sldMkLst>
        <pc:spChg chg="mod">
          <ac:chgData name="Thomas Noordeloos" userId="7c446670-7459-44eb-8c93-60d80c060528" providerId="ADAL" clId="{6D3191A6-1E9C-4742-8A0D-9791774FF2B4}" dt="2021-03-04T07:36:19.830" v="232" actId="20577"/>
          <ac:spMkLst>
            <pc:docMk/>
            <pc:sldMk cId="3788715575" sldId="256"/>
            <ac:spMk id="4" creationId="{00000000-0000-0000-0000-000000000000}"/>
          </ac:spMkLst>
        </pc:spChg>
        <pc:graphicFrameChg chg="add mod modGraphic">
          <ac:chgData name="Thomas Noordeloos" userId="7c446670-7459-44eb-8c93-60d80c060528" providerId="ADAL" clId="{6D3191A6-1E9C-4742-8A0D-9791774FF2B4}" dt="2021-03-04T07:44:12.149" v="598" actId="122"/>
          <ac:graphicFrameMkLst>
            <pc:docMk/>
            <pc:sldMk cId="3788715575" sldId="256"/>
            <ac:graphicFrameMk id="2" creationId="{289089F9-4C04-4D0D-ABD5-19F525481A55}"/>
          </ac:graphicFrameMkLst>
        </pc:graphicFrameChg>
        <pc:picChg chg="del">
          <ac:chgData name="Thomas Noordeloos" userId="7c446670-7459-44eb-8c93-60d80c060528" providerId="ADAL" clId="{6D3191A6-1E9C-4742-8A0D-9791774FF2B4}" dt="2021-03-04T07:36:21.691" v="233" actId="478"/>
          <ac:picMkLst>
            <pc:docMk/>
            <pc:sldMk cId="3788715575" sldId="256"/>
            <ac:picMk id="1026" creationId="{00000000-0000-0000-0000-000000000000}"/>
          </ac:picMkLst>
        </pc:picChg>
      </pc:sldChg>
      <pc:sldChg chg="del">
        <pc:chgData name="Thomas Noordeloos" userId="7c446670-7459-44eb-8c93-60d80c060528" providerId="ADAL" clId="{6D3191A6-1E9C-4742-8A0D-9791774FF2B4}" dt="2021-03-04T07:29:12.880" v="1" actId="47"/>
        <pc:sldMkLst>
          <pc:docMk/>
          <pc:sldMk cId="1329504502" sldId="257"/>
        </pc:sldMkLst>
      </pc:sldChg>
      <pc:sldChg chg="del">
        <pc:chgData name="Thomas Noordeloos" userId="7c446670-7459-44eb-8c93-60d80c060528" providerId="ADAL" clId="{6D3191A6-1E9C-4742-8A0D-9791774FF2B4}" dt="2021-03-04T07:29:08.148" v="0" actId="47"/>
        <pc:sldMkLst>
          <pc:docMk/>
          <pc:sldMk cId="3710251916" sldId="259"/>
        </pc:sldMkLst>
      </pc:sldChg>
      <pc:sldChg chg="del">
        <pc:chgData name="Thomas Noordeloos" userId="7c446670-7459-44eb-8c93-60d80c060528" providerId="ADAL" clId="{6D3191A6-1E9C-4742-8A0D-9791774FF2B4}" dt="2021-03-04T07:29:08.148" v="0" actId="47"/>
        <pc:sldMkLst>
          <pc:docMk/>
          <pc:sldMk cId="1469144491" sldId="261"/>
        </pc:sldMkLst>
      </pc:sldChg>
      <pc:sldChg chg="del">
        <pc:chgData name="Thomas Noordeloos" userId="7c446670-7459-44eb-8c93-60d80c060528" providerId="ADAL" clId="{6D3191A6-1E9C-4742-8A0D-9791774FF2B4}" dt="2021-03-04T07:29:12.880" v="1" actId="47"/>
        <pc:sldMkLst>
          <pc:docMk/>
          <pc:sldMk cId="3571684090" sldId="263"/>
        </pc:sldMkLst>
      </pc:sldChg>
      <pc:sldChg chg="del">
        <pc:chgData name="Thomas Noordeloos" userId="7c446670-7459-44eb-8c93-60d80c060528" providerId="ADAL" clId="{6D3191A6-1E9C-4742-8A0D-9791774FF2B4}" dt="2021-03-04T07:29:12.880" v="1" actId="47"/>
        <pc:sldMkLst>
          <pc:docMk/>
          <pc:sldMk cId="2601419080" sldId="264"/>
        </pc:sldMkLst>
      </pc:sldChg>
      <pc:sldChg chg="modSp mod">
        <pc:chgData name="Thomas Noordeloos" userId="7c446670-7459-44eb-8c93-60d80c060528" providerId="ADAL" clId="{6D3191A6-1E9C-4742-8A0D-9791774FF2B4}" dt="2021-03-04T07:35:04.451" v="215" actId="6549"/>
        <pc:sldMkLst>
          <pc:docMk/>
          <pc:sldMk cId="2790019342" sldId="267"/>
        </pc:sldMkLst>
        <pc:spChg chg="mod">
          <ac:chgData name="Thomas Noordeloos" userId="7c446670-7459-44eb-8c93-60d80c060528" providerId="ADAL" clId="{6D3191A6-1E9C-4742-8A0D-9791774FF2B4}" dt="2021-03-04T07:35:04.451" v="215" actId="6549"/>
          <ac:spMkLst>
            <pc:docMk/>
            <pc:sldMk cId="2790019342" sldId="267"/>
            <ac:spMk id="5" creationId="{00000000-0000-0000-0000-000000000000}"/>
          </ac:spMkLst>
        </pc:spChg>
      </pc:sldChg>
      <pc:sldChg chg="modSp mod">
        <pc:chgData name="Thomas Noordeloos" userId="7c446670-7459-44eb-8c93-60d80c060528" providerId="ADAL" clId="{6D3191A6-1E9C-4742-8A0D-9791774FF2B4}" dt="2021-03-04T07:33:19.887" v="214" actId="20577"/>
        <pc:sldMkLst>
          <pc:docMk/>
          <pc:sldMk cId="628617007" sldId="268"/>
        </pc:sldMkLst>
        <pc:spChg chg="mod">
          <ac:chgData name="Thomas Noordeloos" userId="7c446670-7459-44eb-8c93-60d80c060528" providerId="ADAL" clId="{6D3191A6-1E9C-4742-8A0D-9791774FF2B4}" dt="2021-03-04T07:33:19.887" v="214" actId="20577"/>
          <ac:spMkLst>
            <pc:docMk/>
            <pc:sldMk cId="628617007" sldId="268"/>
            <ac:spMk id="5" creationId="{00000000-0000-0000-0000-000000000000}"/>
          </ac:spMkLst>
        </pc:spChg>
      </pc:sldChg>
      <pc:sldChg chg="addSp delSp modSp add">
        <pc:chgData name="Thomas Noordeloos" userId="7c446670-7459-44eb-8c93-60d80c060528" providerId="ADAL" clId="{6D3191A6-1E9C-4742-8A0D-9791774FF2B4}" dt="2021-03-04T07:30:07.603" v="14" actId="1076"/>
        <pc:sldMkLst>
          <pc:docMk/>
          <pc:sldMk cId="3614249110" sldId="269"/>
        </pc:sldMkLst>
        <pc:grpChg chg="add mod">
          <ac:chgData name="Thomas Noordeloos" userId="7c446670-7459-44eb-8c93-60d80c060528" providerId="ADAL" clId="{6D3191A6-1E9C-4742-8A0D-9791774FF2B4}" dt="2021-03-04T07:30:07.603" v="14" actId="1076"/>
          <ac:grpSpMkLst>
            <pc:docMk/>
            <pc:sldMk cId="3614249110" sldId="269"/>
            <ac:grpSpMk id="3" creationId="{9875653B-179C-46CB-B682-30FF84FE1526}"/>
          </ac:grpSpMkLst>
        </pc:grpChg>
        <pc:picChg chg="add mod">
          <ac:chgData name="Thomas Noordeloos" userId="7c446670-7459-44eb-8c93-60d80c060528" providerId="ADAL" clId="{6D3191A6-1E9C-4742-8A0D-9791774FF2B4}" dt="2021-03-04T07:30:07.603" v="14" actId="1076"/>
          <ac:picMkLst>
            <pc:docMk/>
            <pc:sldMk cId="3614249110" sldId="269"/>
            <ac:picMk id="5" creationId="{25467C78-F1DC-4CAB-840E-770A3300A24E}"/>
          </ac:picMkLst>
        </pc:picChg>
        <pc:picChg chg="add mod">
          <ac:chgData name="Thomas Noordeloos" userId="7c446670-7459-44eb-8c93-60d80c060528" providerId="ADAL" clId="{6D3191A6-1E9C-4742-8A0D-9791774FF2B4}" dt="2021-03-04T07:30:07.603" v="14" actId="1076"/>
          <ac:picMkLst>
            <pc:docMk/>
            <pc:sldMk cId="3614249110" sldId="269"/>
            <ac:picMk id="1026" creationId="{9826D2E3-E0AE-44E6-8956-3F7EF2B2ABA8}"/>
          </ac:picMkLst>
        </pc:picChg>
        <pc:picChg chg="del">
          <ac:chgData name="Thomas Noordeloos" userId="7c446670-7459-44eb-8c93-60d80c060528" providerId="ADAL" clId="{6D3191A6-1E9C-4742-8A0D-9791774FF2B4}" dt="2021-03-04T07:29:24.989" v="3" actId="478"/>
          <ac:picMkLst>
            <pc:docMk/>
            <pc:sldMk cId="3614249110" sldId="269"/>
            <ac:picMk id="8194" creationId="{00000000-0000-0000-0000-000000000000}"/>
          </ac:picMkLst>
        </pc:picChg>
      </pc:sldChg>
      <pc:sldChg chg="del">
        <pc:chgData name="Thomas Noordeloos" userId="7c446670-7459-44eb-8c93-60d80c060528" providerId="ADAL" clId="{6D3191A6-1E9C-4742-8A0D-9791774FF2B4}" dt="2021-03-04T07:29:08.148" v="0" actId="47"/>
        <pc:sldMkLst>
          <pc:docMk/>
          <pc:sldMk cId="1404024738" sldId="270"/>
        </pc:sldMkLst>
      </pc:sldChg>
      <pc:sldChg chg="modSp add mod">
        <pc:chgData name="Thomas Noordeloos" userId="7c446670-7459-44eb-8c93-60d80c060528" providerId="ADAL" clId="{6D3191A6-1E9C-4742-8A0D-9791774FF2B4}" dt="2021-03-04T07:36:01.162" v="223" actId="5793"/>
        <pc:sldMkLst>
          <pc:docMk/>
          <pc:sldMk cId="1641458596" sldId="270"/>
        </pc:sldMkLst>
        <pc:spChg chg="mod">
          <ac:chgData name="Thomas Noordeloos" userId="7c446670-7459-44eb-8c93-60d80c060528" providerId="ADAL" clId="{6D3191A6-1E9C-4742-8A0D-9791774FF2B4}" dt="2021-03-04T07:36:01.162" v="223" actId="5793"/>
          <ac:spMkLst>
            <pc:docMk/>
            <pc:sldMk cId="1641458596" sldId="270"/>
            <ac:spMk id="10" creationId="{B5E90D55-298E-4509-878D-C4E228CD5F8E}"/>
          </ac:spMkLst>
        </pc:spChg>
      </pc:sldChg>
      <pc:sldChg chg="del">
        <pc:chgData name="Thomas Noordeloos" userId="7c446670-7459-44eb-8c93-60d80c060528" providerId="ADAL" clId="{6D3191A6-1E9C-4742-8A0D-9791774FF2B4}" dt="2021-03-04T07:29:08.148" v="0" actId="47"/>
        <pc:sldMkLst>
          <pc:docMk/>
          <pc:sldMk cId="2408592389" sldId="271"/>
        </pc:sldMkLst>
      </pc:sldChg>
      <pc:sldChg chg="add">
        <pc:chgData name="Thomas Noordeloos" userId="7c446670-7459-44eb-8c93-60d80c060528" providerId="ADAL" clId="{6D3191A6-1E9C-4742-8A0D-9791774FF2B4}" dt="2021-03-04T07:36:15.862" v="224" actId="2890"/>
        <pc:sldMkLst>
          <pc:docMk/>
          <pc:sldMk cId="3639677316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1E384-1235-4DCB-AF07-BE17ECCF2E77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1B20-EEC7-4FEF-81AA-541161549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49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wijsheid.nl/big-dat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otterdam.nl/wonen-leven/innovaties/" TargetMode="External"/><Relationship Id="rId4" Type="http://schemas.openxmlformats.org/officeDocument/2006/relationships/hyperlink" Target="http://www.lomboxnet.nl/smart-solar-charg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4</a:t>
            </a:r>
            <a:r>
              <a:rPr lang="nl-NL" baseline="30000" dirty="0"/>
              <a:t>e</a:t>
            </a:r>
            <a:r>
              <a:rPr lang="nl-NL" dirty="0"/>
              <a:t> Industriële revolutie kan je onderverdelen in 9 categorieën. Ik behandel 1 t/m 6 vluchtig</a:t>
            </a:r>
            <a:r>
              <a:rPr lang="nl-NL" baseline="0" dirty="0"/>
              <a:t> en bij 7 t/m 9 blijf ik langer stil staan.</a:t>
            </a:r>
          </a:p>
          <a:p>
            <a:r>
              <a:rPr lang="nl-NL" baseline="0" dirty="0"/>
              <a:t>Zie bron “WEF 9 4IR categorieën”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46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verwachting is dat er in 2020 wereldwijd meer dan 25 miljard dingen via internet verbonden zullen zijn.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het technologieconcept achter zeer diverse verbonden slimme dingen. Huidige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-toepassingen variëren van persoonlijke verzorging,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domotica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systemen,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industrie tot nutsbedrijven,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industrie en slimme steden. Door de toenemende populariteit van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ontstaan er oplossingen die over de grenzen van sectoren en platformen heen werken.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ook wel ‘slimme steden’ genoemd, zetten het internet der dingen in om de openbare diensten zo efficiënt en prettig mogelijk te maken. Slim gebruik van nieuwe technologie en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big data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over bijvoorbeeld infrastructuur, ziekenhuizen, afval, toezicht en scholen, biedt mogelijkheden om steden efficiënter en duurzamer in te richten. Burgers hebben daarnaast meer invloed op hun leefomgeving.</a:t>
            </a: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steden in Nederland ontwikkelen zich steeds verder als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Zo zijn er in Utrecht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zongestuurde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laadpalen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voor elektrische auto’s geplaatst en heeft Rotterdam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sensoren geplaatst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afvalcontainers om precies te zien wanneer deze geleegd moeten worden.</a:t>
            </a:r>
          </a:p>
          <a:p>
            <a:r>
              <a:rPr lang="nl-NL" dirty="0"/>
              <a:t>(https://www.mediawijsheid.nl/internetofthings/)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19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7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37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https://vng.nl/onderwerpenindex/dienstverlening-en-informatiebeleid/smart-society/nieuws/vng-en-g5-gaan-samenwerken-aan-smart-society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23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Planning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289089F9-4C04-4D0D-ABD5-19F525481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68438"/>
              </p:ext>
            </p:extLst>
          </p:nvPr>
        </p:nvGraphicFramePr>
        <p:xfrm>
          <a:off x="2126937" y="2021993"/>
          <a:ext cx="8127999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047679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159518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3376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Groepen 1 - 6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Groepen 7 - 11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1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09:00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Opdracht VNG</a:t>
                      </a:r>
                    </a:p>
                    <a:p>
                      <a:pPr algn="ctr"/>
                      <a:r>
                        <a:rPr lang="nl-NL" i="1" dirty="0"/>
                        <a:t>Lokaal 6/7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Uitwerken hoofdstuk 2 Document verantwoording</a:t>
                      </a:r>
                    </a:p>
                    <a:p>
                      <a:pPr algn="ctr"/>
                      <a:r>
                        <a:rPr lang="nl-NL" i="1" dirty="0"/>
                        <a:t>Achter de klapdeuren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88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10:00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Uitwerken hoofdstuk 2 Document verantwoording</a:t>
                      </a:r>
                    </a:p>
                    <a:p>
                      <a:pPr algn="ctr"/>
                      <a:r>
                        <a:rPr lang="nl-NL" i="1" dirty="0"/>
                        <a:t>Achter de klapdeuren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Opdracht VNG</a:t>
                      </a:r>
                    </a:p>
                    <a:p>
                      <a:pPr algn="ctr"/>
                      <a:r>
                        <a:rPr lang="nl-NL" i="1" dirty="0"/>
                        <a:t>Lokaal 6/7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11:15 – 12:15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Herhaling 4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Industriële revolutie – lokaal 6/7</a:t>
                      </a:r>
                    </a:p>
                    <a:p>
                      <a:pPr algn="ctr"/>
                      <a:r>
                        <a:rPr lang="nl-NL" dirty="0"/>
                        <a:t>Check opbouw verslag - achterin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99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12:45 – 13:45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Q&amp;A </a:t>
                      </a:r>
                      <a:r>
                        <a:rPr lang="nl-NL" dirty="0" err="1"/>
                        <a:t>all</a:t>
                      </a:r>
                      <a:r>
                        <a:rPr lang="nl-NL" dirty="0"/>
                        <a:t> the way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G5 en VNG werken samen in Smart City Strategie 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38200" y="1481682"/>
            <a:ext cx="10192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+mj-lt"/>
                <a:ea typeface="+mj-ea"/>
                <a:cs typeface="+mj-cs"/>
              </a:rPr>
              <a:t>De Vereniging van Nederlandse Gemeentes (VNG) nemen samen met de vijf grootste gemeentes (G5) </a:t>
            </a:r>
            <a:r>
              <a:rPr lang="nl-NL" sz="2400" i="1" dirty="0">
                <a:latin typeface="+mj-lt"/>
                <a:ea typeface="+mj-ea"/>
                <a:cs typeface="+mj-cs"/>
              </a:rPr>
              <a:t>Rotterdam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Amsterdam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Den Haag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Utrecht</a:t>
            </a:r>
            <a:r>
              <a:rPr lang="nl-NL" sz="2400" dirty="0">
                <a:latin typeface="+mj-lt"/>
                <a:ea typeface="+mj-ea"/>
                <a:cs typeface="+mj-cs"/>
              </a:rPr>
              <a:t> en </a:t>
            </a:r>
            <a:r>
              <a:rPr lang="nl-NL" sz="2400" i="1" dirty="0">
                <a:latin typeface="+mj-lt"/>
                <a:ea typeface="+mj-ea"/>
                <a:cs typeface="+mj-cs"/>
              </a:rPr>
              <a:t>Eindhoven </a:t>
            </a:r>
            <a:r>
              <a:rPr lang="nl-NL" sz="2400" dirty="0">
                <a:latin typeface="+mj-lt"/>
                <a:ea typeface="+mj-ea"/>
                <a:cs typeface="+mj-cs"/>
              </a:rPr>
              <a:t>het voortouw in de digitale transitie. </a:t>
            </a:r>
          </a:p>
          <a:p>
            <a:pPr algn="just"/>
            <a:endParaRPr lang="nl-NL" sz="2400" dirty="0">
              <a:latin typeface="+mj-lt"/>
              <a:ea typeface="+mj-ea"/>
              <a:cs typeface="+mj-cs"/>
            </a:endParaRPr>
          </a:p>
          <a:p>
            <a:pPr algn="just"/>
            <a:r>
              <a:rPr lang="nl-NL" sz="2400" dirty="0">
                <a:latin typeface="+mj-lt"/>
                <a:ea typeface="+mj-ea"/>
                <a:cs typeface="+mj-cs"/>
              </a:rPr>
              <a:t>Thema’s zijn als volgt onderverdeeld: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Rotterdam		&gt;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Sustainability</a:t>
            </a:r>
            <a:endParaRPr lang="nl-NL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Amsterdam 	&gt; Circulaire economie 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Den Haag		&gt; Safety &amp; Security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Utrecht		&gt;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Healthy</a:t>
            </a:r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Urban Living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Eindhoven		&gt; Smart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Mobility</a:t>
            </a:r>
            <a:endParaRPr lang="nl-NL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61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Opdracht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61146" y="1769756"/>
            <a:ext cx="10192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Verdeel de verschillende steden en de daar bijbehorende thema’s.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Verdiep je in minimaal 2 projecten binnen het thema van jullie stad.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Presenteer met je groepje de toekomstvisie van jullie stad waarbij: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het thema van de gekozen stad toelicht.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toelicht welke uitdagingen deze stad kent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toelicht welke ontwikkelingen deze stad toepast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bestaande projecten toelicht binnen dit thema.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Laat je visuele voorbeelden zien van de projecten.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Adviseer over de toepassing van de projecten in de stad van de toekomst (2050)</a:t>
            </a:r>
          </a:p>
        </p:txBody>
      </p:sp>
    </p:spTree>
    <p:extLst>
      <p:ext uri="{BB962C8B-B14F-4D97-AF65-F5344CB8AC3E}">
        <p14:creationId xmlns:p14="http://schemas.microsoft.com/office/powerpoint/2010/main" val="27900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/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DESTEP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Life Index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Duurzame stedelijke ontwikkeling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576004" y="1681094"/>
            <a:ext cx="597150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54664" y="1704466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mart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474421"/>
            <a:ext cx="7712075" cy="46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32" y="1154623"/>
            <a:ext cx="7566135" cy="4856640"/>
          </a:xfrm>
          <a:prstGeom prst="rect">
            <a:avLst/>
          </a:prstGeom>
        </p:spPr>
      </p:pic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2933" y="1154623"/>
            <a:ext cx="7566135" cy="48566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1369" t="67172" r="36656"/>
          <a:stretch/>
        </p:blipFill>
        <p:spPr>
          <a:xfrm>
            <a:off x="4686301" y="4416935"/>
            <a:ext cx="2419350" cy="15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Internet of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Things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,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Robotics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>
                <a:solidFill>
                  <a:srgbClr val="FF0000"/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2220"/>
            <a:ext cx="3514725" cy="4090790"/>
          </a:xfrm>
          <a:prstGeom prst="rect">
            <a:avLst/>
          </a:prstGeom>
        </p:spPr>
      </p:pic>
      <p:pic>
        <p:nvPicPr>
          <p:cNvPr id="5126" name="Picture 6" descr="https://actonline.org/wp-content/uploads/Smart-City_LinkedIn-800x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1592220"/>
            <a:ext cx="6604000" cy="34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/>
          <a:stretch/>
        </p:blipFill>
        <p:spPr bwMode="auto">
          <a:xfrm>
            <a:off x="2148113" y="1027906"/>
            <a:ext cx="8548915" cy="50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latin typeface="Agency FB" panose="020B0503020202020204" pitchFamily="34" charset="0"/>
              </a:rPr>
              <a:t>Cities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17599" y="1690688"/>
            <a:ext cx="1042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gency FB" panose="020B0503020202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5" name="Rechthoek 4"/>
          <p:cNvSpPr/>
          <p:nvPr/>
        </p:nvSpPr>
        <p:spPr>
          <a:xfrm>
            <a:off x="1231900" y="1690688"/>
            <a:ext cx="10192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 </a:t>
            </a:r>
            <a:r>
              <a:rPr lang="nl-NL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Cities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zijn steden die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slimme oplossingen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inzetten om de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leefbaarheid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duurzaamheid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bereikbaarheid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welzijn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economische ontwikkeling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 vergroten. Die slimme oplossingen maken veelal gebruik van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digitalisering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technische innovatie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  <a:endParaRPr lang="nl-NL" sz="3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pic>
        <p:nvPicPr>
          <p:cNvPr id="8194" name="Picture 2" descr="Afbeeldingsresultaat voor definitie smart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34" y="365125"/>
            <a:ext cx="5865132" cy="5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4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875653B-179C-46CB-B682-30FF84FE1526}"/>
              </a:ext>
            </a:extLst>
          </p:cNvPr>
          <p:cNvGrpSpPr/>
          <p:nvPr/>
        </p:nvGrpSpPr>
        <p:grpSpPr>
          <a:xfrm>
            <a:off x="1735223" y="1892643"/>
            <a:ext cx="8721553" cy="3606114"/>
            <a:chOff x="2333625" y="1905000"/>
            <a:chExt cx="7524750" cy="304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826D2E3-E0AE-44E6-8956-3F7EF2B2A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25" y="1905000"/>
              <a:ext cx="752475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5467C78-F1DC-4CAB-840E-770A3300A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" t="80878" r="63575" b="11825"/>
            <a:stretch/>
          </p:blipFill>
          <p:spPr bwMode="auto">
            <a:xfrm>
              <a:off x="2333625" y="3855307"/>
              <a:ext cx="2497867" cy="54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2491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E36E0A-9C61-4CD9-9253-2F018B5F3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CBE76C-2338-44A8-BC7D-61662BF7F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AB6B72-213C-4554-B159-9744D6A0CE79}">
  <ds:schemaRefs>
    <ds:schemaRef ds:uri="http://www.w3.org/XML/1998/namespace"/>
    <ds:schemaRef ds:uri="34354c1b-6b8c-435b-ad50-990538c1955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5095</TotalTime>
  <Words>630</Words>
  <Application>Microsoft Office PowerPoint</Application>
  <PresentationFormat>Breedbeeld</PresentationFormat>
  <Paragraphs>88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Wingdings</vt:lpstr>
      <vt:lpstr>Thema1</vt:lpstr>
      <vt:lpstr>PowerPoint-presentatie</vt:lpstr>
      <vt:lpstr>Stad van de toekomst</vt:lpstr>
      <vt:lpstr>PowerPoint-presentatie</vt:lpstr>
      <vt:lpstr>De 4e industriële revolutie</vt:lpstr>
      <vt:lpstr>Internet of Things, Robotics and Smart Cities</vt:lpstr>
      <vt:lpstr>Smart Cities</vt:lpstr>
      <vt:lpstr>Smart City:</vt:lpstr>
      <vt:lpstr>Smart City:</vt:lpstr>
      <vt:lpstr>Smart City:</vt:lpstr>
      <vt:lpstr>G5 en VNG werken samen in Smart City Strategie 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57</cp:revision>
  <dcterms:created xsi:type="dcterms:W3CDTF">2017-09-05T13:31:36Z</dcterms:created>
  <dcterms:modified xsi:type="dcterms:W3CDTF">2021-03-04T07:46:58Z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